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85C13-E6FA-4BAB-82B1-754CF96E1185}" v="5" dt="2023-05-23T13:54:03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571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3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ghardt, Alaina" userId="f21baa5c-2fc9-4614-b2e2-8d352eaff026" providerId="ADAL" clId="{719C127D-B951-4003-B65D-59A3960FD099}"/>
    <pc:docChg chg="modSld">
      <pc:chgData name="Burghardt, Alaina" userId="f21baa5c-2fc9-4614-b2e2-8d352eaff026" providerId="ADAL" clId="{719C127D-B951-4003-B65D-59A3960FD099}" dt="2023-05-23T13:59:30.960" v="5" actId="255"/>
      <pc:docMkLst>
        <pc:docMk/>
      </pc:docMkLst>
      <pc:sldChg chg="modSp mod">
        <pc:chgData name="Burghardt, Alaina" userId="f21baa5c-2fc9-4614-b2e2-8d352eaff026" providerId="ADAL" clId="{719C127D-B951-4003-B65D-59A3960FD099}" dt="2023-05-23T13:59:30.960" v="5" actId="255"/>
        <pc:sldMkLst>
          <pc:docMk/>
          <pc:sldMk cId="669697909" sldId="256"/>
        </pc:sldMkLst>
        <pc:spChg chg="mod">
          <ac:chgData name="Burghardt, Alaina" userId="f21baa5c-2fc9-4614-b2e2-8d352eaff026" providerId="ADAL" clId="{719C127D-B951-4003-B65D-59A3960FD099}" dt="2023-05-23T13:59:30.960" v="5" actId="255"/>
          <ac:spMkLst>
            <pc:docMk/>
            <pc:sldMk cId="669697909" sldId="256"/>
            <ac:spMk id="8" creationId="{340A7974-021A-5C4D-9027-C177AA4F12D4}"/>
          </ac:spMkLst>
        </pc:spChg>
        <pc:spChg chg="mod">
          <ac:chgData name="Burghardt, Alaina" userId="f21baa5c-2fc9-4614-b2e2-8d352eaff026" providerId="ADAL" clId="{719C127D-B951-4003-B65D-59A3960FD099}" dt="2023-05-23T13:58:49.623" v="2" actId="1076"/>
          <ac:spMkLst>
            <pc:docMk/>
            <pc:sldMk cId="669697909" sldId="256"/>
            <ac:spMk id="10" creationId="{889B4FFD-3CE3-8A4E-8532-E3C46B954B48}"/>
          </ac:spMkLst>
        </pc:spChg>
        <pc:spChg chg="mod">
          <ac:chgData name="Burghardt, Alaina" userId="f21baa5c-2fc9-4614-b2e2-8d352eaff026" providerId="ADAL" clId="{719C127D-B951-4003-B65D-59A3960FD099}" dt="2023-05-23T13:58:53.719" v="3" actId="1076"/>
          <ac:spMkLst>
            <pc:docMk/>
            <pc:sldMk cId="669697909" sldId="256"/>
            <ac:spMk id="12" creationId="{8815BD98-150A-1947-AB48-404C44C22C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37ACC-D674-4B55-9871-BF2264080D5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50A8D-742F-4775-AD77-777629EB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7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4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1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6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36C0-210E-6548-A27A-EA63B2FAB67D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0553-BBF8-7B4D-9E97-4678F8A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4811D8-F9AD-4B4D-A3E2-AD178EEA8E6C}"/>
              </a:ext>
            </a:extLst>
          </p:cNvPr>
          <p:cNvCxnSpPr>
            <a:cxnSpLocks/>
          </p:cNvCxnSpPr>
          <p:nvPr/>
        </p:nvCxnSpPr>
        <p:spPr>
          <a:xfrm>
            <a:off x="318505" y="324465"/>
            <a:ext cx="713232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F8716F-4A6F-594B-95FE-35EA91D95C9E}"/>
              </a:ext>
            </a:extLst>
          </p:cNvPr>
          <p:cNvCxnSpPr>
            <a:cxnSpLocks/>
          </p:cNvCxnSpPr>
          <p:nvPr/>
        </p:nvCxnSpPr>
        <p:spPr>
          <a:xfrm>
            <a:off x="321574" y="9837171"/>
            <a:ext cx="7129251" cy="0"/>
          </a:xfrm>
          <a:prstGeom prst="line">
            <a:avLst/>
          </a:prstGeom>
          <a:ln w="1270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34B9B8-5CE8-874F-8B4E-B20FC13B9AAC}"/>
              </a:ext>
            </a:extLst>
          </p:cNvPr>
          <p:cNvSpPr txBox="1"/>
          <p:nvPr/>
        </p:nvSpPr>
        <p:spPr>
          <a:xfrm>
            <a:off x="417278" y="590750"/>
            <a:ext cx="4739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venir LT Std 45 Book" panose="020B0502020203020204" pitchFamily="34" charset="0"/>
              </a:rPr>
              <a:t>DAY AND DATE, 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A7974-021A-5C4D-9027-C177AA4F12D4}"/>
              </a:ext>
            </a:extLst>
          </p:cNvPr>
          <p:cNvSpPr txBox="1"/>
          <p:nvPr/>
        </p:nvSpPr>
        <p:spPr>
          <a:xfrm>
            <a:off x="417278" y="1001101"/>
            <a:ext cx="5393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First &amp; Last Name </a:t>
            </a:r>
            <a:r>
              <a:rPr lang="en-US" sz="2200" b="1" dirty="0">
                <a:latin typeface="Didot" panose="02000503000000020003" pitchFamily="2" charset="-79"/>
                <a:cs typeface="Didot" panose="02000503000000020003" pitchFamily="2" charset="-79"/>
              </a:rPr>
              <a:t>Comprehensive Exam Seminar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570396A-31EB-B341-94FF-217FC5BAB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9704" y="591001"/>
            <a:ext cx="1318704" cy="13355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89B4FFD-3CE3-8A4E-8532-E3C46B954B48}"/>
              </a:ext>
            </a:extLst>
          </p:cNvPr>
          <p:cNvSpPr txBox="1"/>
          <p:nvPr/>
        </p:nvSpPr>
        <p:spPr>
          <a:xfrm>
            <a:off x="417278" y="1755734"/>
            <a:ext cx="55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effectLst/>
                <a:latin typeface="Avenir LT Std 45 Book" panose="020B0502020203020204"/>
                <a:ea typeface="Times New Roman" panose="02020603050405020304" pitchFamily="18" charset="0"/>
              </a:rPr>
              <a:t>TITLE</a:t>
            </a:r>
            <a:endParaRPr lang="en-US" sz="1600" b="1" dirty="0">
              <a:solidFill>
                <a:srgbClr val="FF0000"/>
              </a:solidFill>
              <a:latin typeface="Avenir LT Std 45 Book" panose="020B0502020203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15BD98-150A-1947-AB48-404C44C22CCC}"/>
              </a:ext>
            </a:extLst>
          </p:cNvPr>
          <p:cNvSpPr/>
          <p:nvPr/>
        </p:nvSpPr>
        <p:spPr>
          <a:xfrm>
            <a:off x="2899395" y="2259098"/>
            <a:ext cx="4807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latin typeface="Avenir LT Std 45 Book" panose="020B0502020203020204"/>
                <a:ea typeface="Times New Roman" panose="02020603050405020304" pitchFamily="18" charset="0"/>
              </a:rPr>
              <a:t>ABSTRACT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FF0000"/>
              </a:solidFill>
              <a:effectLst/>
              <a:latin typeface="Avenir LT Std 45 Book" panose="020B0502020203020204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latin typeface="Avenir LT Std 45 Book" panose="020B0502020203020204"/>
                <a:ea typeface="Times New Roman" panose="02020603050405020304" pitchFamily="18" charset="0"/>
              </a:rPr>
              <a:t>“250 word limit”</a:t>
            </a:r>
            <a:endParaRPr lang="en-US" sz="1200" dirty="0">
              <a:solidFill>
                <a:srgbClr val="FF0000"/>
              </a:solidFill>
              <a:effectLst/>
              <a:latin typeface="Avenir LT Std 45 Book" panose="020B0502020203020204"/>
              <a:ea typeface="Times New Roman" panose="02020603050405020304" pitchFamily="18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C457E45-A40A-5540-A943-B7677D73C635}"/>
              </a:ext>
            </a:extLst>
          </p:cNvPr>
          <p:cNvGrpSpPr/>
          <p:nvPr/>
        </p:nvGrpSpPr>
        <p:grpSpPr>
          <a:xfrm>
            <a:off x="366076" y="4625072"/>
            <a:ext cx="2599945" cy="4823305"/>
            <a:chOff x="337988" y="5622270"/>
            <a:chExt cx="2599946" cy="482330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380B697-EE3D-3C4D-A5CE-9C8B45CB7EAB}"/>
                </a:ext>
              </a:extLst>
            </p:cNvPr>
            <p:cNvSpPr/>
            <p:nvPr/>
          </p:nvSpPr>
          <p:spPr>
            <a:xfrm>
              <a:off x="337988" y="5622270"/>
              <a:ext cx="2599946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u="sng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Zoom Link (if applicable)</a:t>
              </a:r>
              <a:br>
                <a:rPr lang="en-US" dirty="0"/>
              </a:br>
              <a:r>
                <a:rPr lang="en-US" dirty="0"/>
                <a:t>Passcode:</a:t>
              </a:r>
            </a:p>
            <a:p>
              <a:endParaRPr lang="en-US" sz="1000" dirty="0"/>
            </a:p>
            <a:p>
              <a:r>
                <a:rPr lang="en-US" dirty="0"/>
                <a:t>Or</a:t>
              </a:r>
            </a:p>
            <a:p>
              <a:endParaRPr lang="en-US" sz="1000" dirty="0"/>
            </a:p>
            <a:p>
              <a:r>
                <a:rPr lang="en-US" dirty="0">
                  <a:solidFill>
                    <a:srgbClr val="FF0000"/>
                  </a:solidFill>
                </a:rPr>
                <a:t>Defense Location</a:t>
              </a:r>
            </a:p>
          </p:txBody>
        </p:sp>
        <p:pic>
          <p:nvPicPr>
            <p:cNvPr id="1032" name="Picture 8" descr="Michigan State University Hybrid Education Partnership | 2U">
              <a:extLst>
                <a:ext uri="{FF2B5EF4-FFF2-40B4-BE49-F238E27FC236}">
                  <a16:creationId xmlns:a16="http://schemas.microsoft.com/office/drawing/2014/main" id="{03DF2E36-BC2C-F74F-8A29-89D2B5238A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115" y="9842310"/>
              <a:ext cx="2492476" cy="603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07A5D94-335B-2344-B781-298CAE0B4274}"/>
                </a:ext>
              </a:extLst>
            </p:cNvPr>
            <p:cNvSpPr txBox="1"/>
            <p:nvPr/>
          </p:nvSpPr>
          <p:spPr>
            <a:xfrm>
              <a:off x="337988" y="7603913"/>
              <a:ext cx="16690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latin typeface="Avenir LT Std 45 Book" panose="020B0502020203020204" pitchFamily="34" charset="0"/>
                </a:rPr>
                <a:t>Thesis Committee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latin typeface="Avenir LT Std 45 Book" panose="020B0502020203020204"/>
                  <a:ea typeface="Times New Roman" panose="02020603050405020304" pitchFamily="18" charset="0"/>
                </a:rPr>
                <a:t>Add Committee Members</a:t>
              </a:r>
              <a:endParaRPr lang="en-US" sz="1100" dirty="0">
                <a:solidFill>
                  <a:srgbClr val="FF0000"/>
                </a:solidFill>
                <a:effectLst/>
                <a:latin typeface="Avenir LT Std 45 Book" panose="020B0502020203020204"/>
                <a:ea typeface="Calibri" panose="020F0502020204030204" pitchFamily="34" charset="0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E0ED33-B583-F5D7-D9BB-533477DB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6" y="2582264"/>
            <a:ext cx="1970144" cy="147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7C8FAD-FE76-B3A1-5A07-38D565163041}"/>
              </a:ext>
            </a:extLst>
          </p:cNvPr>
          <p:cNvSpPr txBox="1"/>
          <p:nvPr/>
        </p:nvSpPr>
        <p:spPr>
          <a:xfrm>
            <a:off x="502726" y="3972232"/>
            <a:ext cx="209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(Headshot Above)</a:t>
            </a:r>
          </a:p>
        </p:txBody>
      </p:sp>
    </p:spTree>
    <p:extLst>
      <p:ext uri="{BB962C8B-B14F-4D97-AF65-F5344CB8AC3E}">
        <p14:creationId xmlns:p14="http://schemas.microsoft.com/office/powerpoint/2010/main" val="66969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121f5a-4cc2-49fd-986e-7adf8fd30742" xsi:nil="true"/>
    <lcf76f155ced4ddcb4097134ff3c332f xmlns="315db7bd-c396-427f-9e4e-35828f2d419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038CECCA2CAC41B0DBDE629AD491BB" ma:contentTypeVersion="9" ma:contentTypeDescription="Create a new document." ma:contentTypeScope="" ma:versionID="70b3f869c9c8044627d78b95d5242738">
  <xsd:schema xmlns:xsd="http://www.w3.org/2001/XMLSchema" xmlns:xs="http://www.w3.org/2001/XMLSchema" xmlns:p="http://schemas.microsoft.com/office/2006/metadata/properties" xmlns:ns2="315db7bd-c396-427f-9e4e-35828f2d4196" xmlns:ns3="52121f5a-4cc2-49fd-986e-7adf8fd30742" targetNamespace="http://schemas.microsoft.com/office/2006/metadata/properties" ma:root="true" ma:fieldsID="e9680a127742f9807f830dff1d49ea3b" ns2:_="" ns3:_="">
    <xsd:import namespace="315db7bd-c396-427f-9e4e-35828f2d4196"/>
    <xsd:import namespace="52121f5a-4cc2-49fd-986e-7adf8fd30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db7bd-c396-427f-9e4e-35828f2d4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21f5a-4cc2-49fd-986e-7adf8fd3074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e89c036-b746-46eb-b3aa-dda900ecd6b6}" ma:internalName="TaxCatchAll" ma:showField="CatchAllData" ma:web="52121f5a-4cc2-49fd-986e-7adf8fd307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26B5F2-72F7-4876-82C0-E7744F3D26D7}">
  <ds:schemaRefs>
    <ds:schemaRef ds:uri="3ea71f81-dc8a-4f4b-b0dd-c828e930e924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ebaaa855-c152-4878-bba8-01f57501fb8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52121f5a-4cc2-49fd-986e-7adf8fd30742"/>
    <ds:schemaRef ds:uri="315db7bd-c396-427f-9e4e-35828f2d4196"/>
  </ds:schemaRefs>
</ds:datastoreItem>
</file>

<file path=customXml/itemProps2.xml><?xml version="1.0" encoding="utf-8"?>
<ds:datastoreItem xmlns:ds="http://schemas.openxmlformats.org/officeDocument/2006/customXml" ds:itemID="{A2E02F89-202D-43B9-A30B-DF003A4E6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db7bd-c396-427f-9e4e-35828f2d4196"/>
    <ds:schemaRef ds:uri="52121f5a-4cc2-49fd-986e-7adf8fd30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8F39E4-173D-4BC2-B033-3F5346C2CF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40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LT Std 45 Book</vt:lpstr>
      <vt:lpstr>Calibri</vt:lpstr>
      <vt:lpstr>Calibri Light</vt:lpstr>
      <vt:lpstr>Didot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Petroff, Margaret</dc:creator>
  <cp:lastModifiedBy>Burghardt, Alaina</cp:lastModifiedBy>
  <cp:revision>21</cp:revision>
  <dcterms:created xsi:type="dcterms:W3CDTF">2021-04-13T12:44:24Z</dcterms:created>
  <dcterms:modified xsi:type="dcterms:W3CDTF">2023-05-23T13:59:39Z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0x01010032038CECCA2CAC41B0DBDE629AD491BB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